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BF6066-8FA1-4D3C-B6A0-D6B3611C42A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F5DB5A2-0EF7-4B57-8582-316204AADF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88171" y="1652997"/>
            <a:ext cx="5884597" cy="1204306"/>
          </a:xfrm>
        </p:spPr>
        <p:txBody>
          <a:bodyPr/>
          <a:lstStyle/>
          <a:p>
            <a:r>
              <a:rPr lang="en-US" sz="4400" dirty="0" smtClean="0"/>
              <a:t>No cost Fundraising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60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"/>
            <a:ext cx="7810500" cy="548640"/>
          </a:xfrm>
        </p:spPr>
        <p:txBody>
          <a:bodyPr/>
          <a:lstStyle/>
          <a:p>
            <a:pPr algn="ctr"/>
            <a:r>
              <a:rPr lang="en-US" sz="2400" dirty="0" smtClean="0">
                <a:latin typeface="Rockwell Extra Bold" pitchFamily="18" charset="0"/>
              </a:rPr>
              <a:t>No Cost Fundraisers at St. Peter’s</a:t>
            </a:r>
            <a:endParaRPr lang="en-US" sz="2400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Box Tops for Education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Campbell’s Soup Labels for Education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Capri Sun Drink Pouches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Soda can pop tops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Link your store Cards</a:t>
            </a:r>
          </a:p>
        </p:txBody>
      </p:sp>
    </p:spTree>
    <p:extLst>
      <p:ext uri="{BB962C8B-B14F-4D97-AF65-F5344CB8AC3E}">
        <p14:creationId xmlns:p14="http://schemas.microsoft.com/office/powerpoint/2010/main" val="974108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Tops for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2564"/>
            <a:ext cx="8382000" cy="392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2286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Peter’s Catholic School, Greenville NC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$3,008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318873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Playground equipment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810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810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for our playground!!!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8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-311124" y="1906668"/>
            <a:ext cx="6682697" cy="1193878"/>
          </a:xfrm>
        </p:spPr>
        <p:txBody>
          <a:bodyPr/>
          <a:lstStyle/>
          <a:p>
            <a:r>
              <a:rPr lang="en-US" sz="4800" dirty="0" smtClean="0">
                <a:latin typeface="Bernard MT Condensed" pitchFamily="18" charset="0"/>
              </a:rPr>
              <a:t>Box Tops For Education</a:t>
            </a:r>
            <a:endParaRPr lang="en-US" sz="4800" dirty="0">
              <a:latin typeface="Bernard MT Condense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877"/>
            <a:ext cx="2286000" cy="20309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participating products…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2047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18383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20" y="3429000"/>
            <a:ext cx="482348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t="1" r="73190" b="37586"/>
          <a:stretch/>
        </p:blipFill>
        <p:spPr bwMode="auto">
          <a:xfrm>
            <a:off x="7239000" y="228600"/>
            <a:ext cx="155448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9" r="3846" b="16735"/>
          <a:stretch/>
        </p:blipFill>
        <p:spPr bwMode="auto">
          <a:xfrm>
            <a:off x="152400" y="1981200"/>
            <a:ext cx="164592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2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8534400" cy="2362199"/>
          </a:xfrm>
        </p:spPr>
        <p:txBody>
          <a:bodyPr/>
          <a:lstStyle/>
          <a:p>
            <a:pPr algn="ctr"/>
            <a:r>
              <a:rPr lang="en-US" sz="4000" dirty="0" smtClean="0">
                <a:latin typeface="Britannic Bold" pitchFamily="34" charset="0"/>
              </a:rPr>
              <a:t>Just clip those box tops and send them in with your child! Each one helps out our playground</a:t>
            </a:r>
            <a:endParaRPr lang="en-US" sz="4400" dirty="0">
              <a:latin typeface="Britannic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85113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61667"/>
            <a:ext cx="3424719" cy="227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89588"/>
            <a:ext cx="3539447" cy="23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5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Earn points for</a:t>
            </a:r>
          </a:p>
          <a:p>
            <a:pPr algn="ctr"/>
            <a:r>
              <a:rPr lang="en-US" dirty="0" smtClean="0"/>
              <a:t>St. Peter’s!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5425440" cy="1310640"/>
          </a:xfrm>
        </p:spPr>
        <p:txBody>
          <a:bodyPr/>
          <a:lstStyle/>
          <a:p>
            <a:pPr algn="ctr"/>
            <a:r>
              <a:rPr lang="en-US" sz="3600" dirty="0" smtClean="0"/>
              <a:t>Campbell’s Soup labels for Education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3" y="3962400"/>
            <a:ext cx="7473950" cy="269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190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90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Each pouch brings the school $.02!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Capri Sun Drinks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819400"/>
            <a:ext cx="3675185" cy="36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06411" cy="30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116976" cy="1908490"/>
          </a:xfrm>
        </p:spPr>
        <p:txBody>
          <a:bodyPr/>
          <a:lstStyle/>
          <a:p>
            <a:pPr algn="ctr"/>
            <a:r>
              <a:rPr lang="en-US" dirty="0" smtClean="0">
                <a:latin typeface="GungsuhChe" pitchFamily="49" charset="-127"/>
                <a:ea typeface="GungsuhChe" pitchFamily="49" charset="-127"/>
              </a:rPr>
              <a:t>Bring in your Pop Tops to help someone with dialysis treatment</a:t>
            </a:r>
            <a:endParaRPr lang="en-US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6147" name="Picture 3" descr="C:\Users\mgetz.STPETERS\AppData\Local\Microsoft\Windows\Temporary Internet Files\Content.IE5\1XBJ2LWF\MP9004487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65980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0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Store Cards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47137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Target Visa Cards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Food Lion MVP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Harris Teeter VIC card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953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Be sure to link your card each school year! 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2667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21717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669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13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188</TotalTime>
  <Words>136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No cost Fundraising</vt:lpstr>
      <vt:lpstr>No Cost Fundraisers at St. Peter’s</vt:lpstr>
      <vt:lpstr>Box Tops for Education</vt:lpstr>
      <vt:lpstr>Box Tops For Education</vt:lpstr>
      <vt:lpstr>Just clip those box tops and send them in with your child! Each one helps out our playground</vt:lpstr>
      <vt:lpstr>Campbell’s Soup labels for Education</vt:lpstr>
      <vt:lpstr>Capri Sun Drinks</vt:lpstr>
      <vt:lpstr>Bring in your Pop Tops to help someone with dialysis treatment</vt:lpstr>
      <vt:lpstr>Store Cards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cost Fundraising</dc:title>
  <dc:creator>Megan Getz</dc:creator>
  <cp:lastModifiedBy>Megan Getz</cp:lastModifiedBy>
  <cp:revision>7</cp:revision>
  <dcterms:created xsi:type="dcterms:W3CDTF">2011-09-01T15:20:34Z</dcterms:created>
  <dcterms:modified xsi:type="dcterms:W3CDTF">2011-09-01T18:29:03Z</dcterms:modified>
</cp:coreProperties>
</file>